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6"/>
  </p:notesMasterIdLst>
  <p:sldIdLst>
    <p:sldId id="256" r:id="rId2"/>
    <p:sldId id="257" r:id="rId3"/>
    <p:sldId id="262" r:id="rId4"/>
    <p:sldId id="26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14" autoAdjust="0"/>
  </p:normalViewPr>
  <p:slideViewPr>
    <p:cSldViewPr snapToGrid="0" snapToObjects="1">
      <p:cViewPr>
        <p:scale>
          <a:sx n="80" d="100"/>
          <a:sy n="80" d="100"/>
        </p:scale>
        <p:origin x="-1522" y="-12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wma>
</file>

<file path=ppt/media/media2.wma>
</file>

<file path=ppt/media/media3.wma>
</file>

<file path=ppt/media/media4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73F23B-5ADD-43CD-AFB7-7F6D4AA498D5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D20FC5-71D6-4D1A-9286-1A2888054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89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D20FC5-71D6-4D1A-9286-1A28880544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146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838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309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188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39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940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25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54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106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734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72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52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812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071" y="634912"/>
            <a:ext cx="7772400" cy="1470025"/>
          </a:xfrm>
        </p:spPr>
        <p:txBody>
          <a:bodyPr/>
          <a:lstStyle/>
          <a:p>
            <a:r>
              <a:rPr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Factors Affecting Student Performance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01226" y="4383992"/>
            <a:ext cx="5644498" cy="1350237"/>
          </a:xfrm>
        </p:spPr>
        <p:txBody>
          <a:bodyPr>
            <a:normAutofit/>
          </a:bodyPr>
          <a:lstStyle/>
          <a:p>
            <a:r>
              <a:rPr sz="2800" dirty="0">
                <a:latin typeface="Arial" panose="020B0604020202020204" pitchFamily="34" charset="0"/>
                <a:cs typeface="Arial" panose="020B0604020202020204" pitchFamily="34" charset="0"/>
              </a:rPr>
              <a:t>Insights from Stress, Lifestyle, Study Hours &amp; Gender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94" y="1939895"/>
            <a:ext cx="3777242" cy="424725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4238" y="6227763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47"/>
    </mc:Choice>
    <mc:Fallback>
      <p:transition spd="slow" advTm="16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23950"/>
          </a:xfrm>
        </p:spPr>
        <p:txBody>
          <a:bodyPr/>
          <a:lstStyle/>
          <a:p>
            <a:pPr algn="just"/>
            <a:r>
              <a:rPr lang="en-US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  <a:r>
              <a:rPr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  <a:r>
              <a:rPr lang="en-US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3450"/>
            <a:ext cx="8229600" cy="5192714"/>
          </a:xfrm>
        </p:spPr>
        <p:txBody>
          <a:bodyPr/>
          <a:lstStyle/>
          <a:p>
            <a:pPr marL="0" indent="0" algn="just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nalyze </a:t>
            </a:r>
            <a:r>
              <a:rPr sz="2800" dirty="0">
                <a:latin typeface="Arial" panose="020B0604020202020204" pitchFamily="34" charset="0"/>
                <a:cs typeface="Arial" panose="020B0604020202020204" pitchFamily="34" charset="0"/>
              </a:rPr>
              <a:t>how stress levels, lifestyle habits, daily study time, and gender influence </a:t>
            </a:r>
            <a:r>
              <a:rPr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students </a:t>
            </a:r>
            <a:r>
              <a:rPr sz="2800" dirty="0">
                <a:latin typeface="Arial" panose="020B0604020202020204" pitchFamily="34" charset="0"/>
                <a:cs typeface="Arial" panose="020B0604020202020204" pitchFamily="34" charset="0"/>
              </a:rPr>
              <a:t>academic </a:t>
            </a:r>
            <a:r>
              <a:rPr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measured </a:t>
            </a:r>
            <a:r>
              <a:rPr sz="2800" dirty="0">
                <a:latin typeface="Arial" panose="020B0604020202020204" pitchFamily="34" charset="0"/>
                <a:cs typeface="Arial" panose="020B0604020202020204" pitchFamily="34" charset="0"/>
              </a:rPr>
              <a:t>by their grades</a:t>
            </a:r>
            <a:r>
              <a:rPr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n-US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</a:t>
            </a:r>
          </a:p>
          <a:p>
            <a:pPr algn="just"/>
            <a:r>
              <a:rPr lang="en-US" sz="28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Stress management &amp; a balanced lifestyle matter more that over studying</a:t>
            </a:r>
          </a:p>
          <a:p>
            <a:pPr algn="just"/>
            <a:r>
              <a:rPr lang="en-US" sz="28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Quality study time over Sheer Quantity</a:t>
            </a:r>
          </a:p>
          <a:p>
            <a:pPr algn="just"/>
            <a:r>
              <a:rPr lang="en-US" sz="28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Academic performance </a:t>
            </a:r>
            <a:r>
              <a:rPr lang="en-US" sz="28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gender-neutral</a:t>
            </a:r>
            <a:endParaRPr sz="2800" b="1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81"/>
    </mc:Choice>
    <mc:Fallback>
      <p:transition spd="slow" advTm="44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00024"/>
            <a:ext cx="8229600" cy="942974"/>
          </a:xfrm>
        </p:spPr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  <a:latin typeface="Arial Black" panose="020B0A04020102020204" pitchFamily="34" charset="0"/>
              </a:rPr>
              <a:t>Dashboard</a:t>
            </a:r>
            <a:endParaRPr lang="en-US" dirty="0">
              <a:solidFill>
                <a:schemeClr val="accent2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5301"/>
            <a:ext cx="9144000" cy="6362700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712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156"/>
    </mc:Choice>
    <mc:Fallback>
      <p:transition spd="slow" advTm="175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391792"/>
          </a:xfrm>
        </p:spPr>
        <p:txBody>
          <a:bodyPr/>
          <a:lstStyle/>
          <a:p>
            <a:r>
              <a:rPr dirty="0">
                <a:solidFill>
                  <a:schemeClr val="accent2"/>
                </a:solidFill>
                <a:latin typeface="Arial Black" panose="020B0A04020102020204" pitchFamily="34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dirty="0" smtClean="0">
                <a:solidFill>
                  <a:srgbClr val="FF0000"/>
                </a:solidFill>
              </a:rPr>
              <a:t>“</a:t>
            </a:r>
            <a:r>
              <a:rPr dirty="0">
                <a:solidFill>
                  <a:srgbClr val="FF0000"/>
                </a:solidFill>
              </a:rPr>
              <a:t>Success Isn’t </a:t>
            </a:r>
            <a:r>
              <a:rPr dirty="0" smtClean="0">
                <a:solidFill>
                  <a:srgbClr val="FF0000"/>
                </a:solidFill>
              </a:rPr>
              <a:t>Gendered</a:t>
            </a:r>
            <a:r>
              <a:rPr lang="en-US" dirty="0" smtClean="0">
                <a:solidFill>
                  <a:srgbClr val="FF0000"/>
                </a:solidFill>
              </a:rPr>
              <a:t>.</a:t>
            </a:r>
            <a:r>
              <a:rPr dirty="0" smtClean="0">
                <a:solidFill>
                  <a:srgbClr val="FF0000"/>
                </a:solidFill>
              </a:rPr>
              <a:t>”</a:t>
            </a:r>
            <a:endParaRPr dirty="0"/>
          </a:p>
          <a:p>
            <a:pPr marL="0" indent="0" algn="just">
              <a:buNone/>
            </a:pPr>
            <a:r>
              <a:rPr dirty="0"/>
              <a:t>Academic excellence thrives on a healthy mix of rest, focus, and balance.</a:t>
            </a:r>
          </a:p>
          <a:p>
            <a:pPr marL="0" indent="0" algn="just">
              <a:buNone/>
            </a:pPr>
            <a:r>
              <a:rPr dirty="0"/>
              <a:t>Stress less, study smart, and live well to score high. 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161654" t="-18892" r="-3"/>
          <a:stretch/>
        </p:blipFill>
        <p:spPr>
          <a:xfrm>
            <a:off x="7362826" y="6126163"/>
            <a:ext cx="1187132" cy="5794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94"/>
    </mc:Choice>
    <mc:Fallback>
      <p:transition spd="slow" advTm="35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7782</TotalTime>
  <Words>98</Words>
  <Application>Microsoft Office PowerPoint</Application>
  <PresentationFormat>On-screen Show (4:3)</PresentationFormat>
  <Paragraphs>14</Paragraphs>
  <Slides>4</Slides>
  <Notes>1</Notes>
  <HiddenSlides>0</HiddenSlides>
  <MMClips>4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Factors Affecting Student Performance</vt:lpstr>
      <vt:lpstr>   Objective </vt:lpstr>
      <vt:lpstr>Dashboard</vt:lpstr>
      <vt:lpstr>Conclusion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Factors Affecting Student Performance</dc:title>
  <dc:creator>Me</dc:creator>
  <dc:description>generated using python-pptx</dc:description>
  <cp:lastModifiedBy>Windows User</cp:lastModifiedBy>
  <cp:revision>17</cp:revision>
  <dcterms:created xsi:type="dcterms:W3CDTF">2013-01-27T09:14:16Z</dcterms:created>
  <dcterms:modified xsi:type="dcterms:W3CDTF">2025-04-29T04:08:14Z</dcterms:modified>
</cp:coreProperties>
</file>